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sz="2600" dirty="0" err="1"/>
              <a:t>Accuracy</a:t>
            </a:r>
            <a:r>
              <a:rPr lang="fr-FR" sz="2600" dirty="0"/>
              <a:t> = nb bonne prédiction / nb prédiction totale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22233</TotalTime>
  <Words>705</Words>
  <Application>Microsoft Office PowerPoint</Application>
  <PresentationFormat>Grand écran</PresentationFormat>
  <Paragraphs>115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212</cp:revision>
  <dcterms:created xsi:type="dcterms:W3CDTF">2022-01-03T13:45:22Z</dcterms:created>
  <dcterms:modified xsi:type="dcterms:W3CDTF">2024-07-05T08:26:34Z</dcterms:modified>
</cp:coreProperties>
</file>